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3" r:id="rId3"/>
    <p:sldId id="274" r:id="rId4"/>
    <p:sldId id="275" r:id="rId5"/>
    <p:sldId id="276" r:id="rId6"/>
    <p:sldId id="277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752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423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6365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754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527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5969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95470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7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540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386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995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408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3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820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01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77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2023/5/15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73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009" y="143123"/>
            <a:ext cx="8886911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如何在今年成为得地为业之子？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393" y="1574358"/>
            <a:ext cx="5938110" cy="5140519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后疫情时代，各样的资源都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紧绌。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我们要做「凭信心不凭眼见的人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异象，有行动的人。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人必跟随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「有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梦想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爱心的人」。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 descr="一張含有 鳥, 室外, 猛禽, 鵰 的圖片&#10;&#10;自動產生的描述">
            <a:extLst>
              <a:ext uri="{FF2B5EF4-FFF2-40B4-BE49-F238E27FC236}">
                <a16:creationId xmlns:a16="http://schemas.microsoft.com/office/drawing/2014/main" id="{E24E8134-4F49-3AF2-42C8-EC4B57C775C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74971" y="1968137"/>
            <a:ext cx="4946877" cy="354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5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009" y="143123"/>
            <a:ext cx="8886911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神的国度是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从这代到那代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393" y="1574358"/>
            <a:ext cx="5081394" cy="5140519"/>
          </a:xfrm>
        </p:spPr>
        <p:txBody>
          <a:bodyPr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海南是一个荒凉之地。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我们如何使人承受荒凉之地为业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呢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怎样才能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转化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地土进入神命定的轨迹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6AD85FB0-C718-FB0F-3735-63BC22B078B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4641" y="1686186"/>
            <a:ext cx="6419106" cy="4530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88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009" y="143123"/>
            <a:ext cx="888691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怎样才能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转化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393" y="1384184"/>
            <a:ext cx="10408403" cy="5330694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遇上主的能力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「主的灵在我身上，因为他用膏膏我，叫我传福音给贫穷的人；差遣我报告：被掳的得释放，瞎眼的得看见，叫那受压制的得自由，报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告神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悦纳人的禧年。」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4:18-19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重建你与主的关系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住在你里面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73981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009" y="143123"/>
            <a:ext cx="888691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怎样才能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转化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393" y="1384184"/>
            <a:ext cx="10039288" cy="5330694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成神所恩宠的人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样，你的光就必发现如早晨的光；你所得的医治要速速发明。你的公义必在你前面行；耶和华的荣光必作你的后盾。那时你求告，耶和华必应允；你呼求，他必说：我在这里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58:8-9)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成为「被活水充满的人」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充满我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95863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009" y="143123"/>
            <a:ext cx="888691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怎样才能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转化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393" y="1384184"/>
            <a:ext cx="11020800" cy="53306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如何进入这恩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宠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从你中间除掉重轭和指摘人的指头，并发恶言的事，你心若向饥饿的人发怜悯，使困苦的人得满足，你的光就必在黑暗中发现；你的幽暗必变如正午。耶和华也必时常引导你，在干旱之地使你心满意足，骨头强壮。你必像浇灌的园子，又像水流不绝的泉源。那些出于你的人必修造久已荒废之处；你要建立拆毁累代的根基。你必称为补破口的，和重修路径与人居住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58:9-12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73322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009" y="143123"/>
            <a:ext cx="8886911" cy="954481"/>
          </a:xfrm>
        </p:spPr>
        <p:txBody>
          <a:bodyPr anchor="ctr">
            <a:normAutofit fontScale="9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你想重修路径使人承受荒凉之地为业吗？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649" y="1241572"/>
            <a:ext cx="9002968" cy="53306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如何转化海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南这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个荒凉之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海南需要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活水学房</a:t>
            </a:r>
            <a:r>
              <a:rPr lang="en-US" altLang="zh-CN" sz="3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为像</a:t>
            </a:r>
            <a:r>
              <a:rPr lang="en-US" altLang="zh-TW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香港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611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学房</a:t>
            </a:r>
            <a:r>
              <a:rPr lang="en-US" altLang="zh-TW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一样，领人进入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灵同工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建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立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个新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社群。</a:t>
            </a:r>
          </a:p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海南需要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只有一件事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复兴运动。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求圣灵指引，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个人与神立这约，今年之内只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一件事。这将使教会成为充满异象和生命动力的教会。</a:t>
            </a:r>
            <a:r>
              <a:rPr lang="zh-TW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新加坡更新教会的突变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我的一生在你手中</a:t>
            </a:r>
            <a:r>
              <a:rPr lang="en-US" altLang="zh-CN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52565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722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如何在今年成为得地为业之子？</vt:lpstr>
      <vt:lpstr>神的国度是【从这代到那代】</vt:lpstr>
      <vt:lpstr>怎样才能转化这地土？</vt:lpstr>
      <vt:lpstr>怎样才能转化这地土？</vt:lpstr>
      <vt:lpstr>怎样才能转化这地土？</vt:lpstr>
      <vt:lpstr>你想重修路径使人承受荒凉之地为业吗？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如何在今年成为得地为业之子？</dc:title>
  <dc:creator>sun kwong wong</dc:creator>
  <cp:lastModifiedBy>SL CHAN</cp:lastModifiedBy>
  <cp:revision>6</cp:revision>
  <dcterms:created xsi:type="dcterms:W3CDTF">2023-05-13T22:59:01Z</dcterms:created>
  <dcterms:modified xsi:type="dcterms:W3CDTF">2023-05-14T16:53:12Z</dcterms:modified>
</cp:coreProperties>
</file>